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59" r:id="rId5"/>
    <p:sldId id="260" r:id="rId6"/>
    <p:sldId id="262" r:id="rId7"/>
    <p:sldId id="258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29" autoAdjust="0"/>
    <p:restoredTop sz="94660"/>
  </p:normalViewPr>
  <p:slideViewPr>
    <p:cSldViewPr snapToGrid="0">
      <p:cViewPr varScale="1">
        <p:scale>
          <a:sx n="64" d="100"/>
          <a:sy n="64" d="100"/>
        </p:scale>
        <p:origin x="58" y="5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717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50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889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93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6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38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69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0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1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02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83D4E91-F453-4F12-8460-81CC5F3FF174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8B889F1-F123-4A3E-BF72-EBB67F2E563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324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lfcfw3k" TargetMode="External"/><Relationship Id="rId2" Type="http://schemas.openxmlformats.org/officeDocument/2006/relationships/hyperlink" Target="http://tinyurl.com/b5sgvo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rg.bz/2KJzLc" TargetMode="External"/><Relationship Id="rId2" Type="http://schemas.openxmlformats.org/officeDocument/2006/relationships/hyperlink" Target="http://www.imagebase.ne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hegoldguys.blogspot.com/" TargetMode="External"/><Relationship Id="rId4" Type="http://schemas.openxmlformats.org/officeDocument/2006/relationships/hyperlink" Target="http://mrg.bz/yjDB7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Librarians and Teachers </a:t>
            </a:r>
            <a:r>
              <a:rPr lang="en-US" sz="4800" b="1" dirty="0" smtClean="0"/>
              <a:t>Unite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Making </a:t>
            </a:r>
            <a:r>
              <a:rPr lang="en-US" sz="2400" b="1" dirty="0"/>
              <a:t>Collaboration Powerful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708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When teachers and librarians collaborate, they can combine their knowledge and experience to make planning more powerful.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335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collaboration?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Sharing ideas</a:t>
            </a:r>
          </a:p>
          <a:p>
            <a:r>
              <a:rPr lang="en-US" dirty="0" smtClean="0"/>
              <a:t>Studying the curriculum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Equal partnership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1400" dirty="0" smtClean="0">
                <a:solidFill>
                  <a:srgbClr val="FF0000"/>
                </a:solidFill>
              </a:rPr>
              <a:t>*Red </a:t>
            </a:r>
            <a:r>
              <a:rPr lang="en-US" sz="1400" dirty="0"/>
              <a:t>ideas indicate edits that were made after seeking feedback.</a:t>
            </a:r>
            <a:endParaRPr lang="en-US" sz="140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353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Collaborate?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New ideas</a:t>
            </a:r>
          </a:p>
          <a:p>
            <a:pPr marL="0" indent="0">
              <a:buNone/>
            </a:pPr>
            <a:r>
              <a:rPr lang="en-US" dirty="0" smtClean="0"/>
              <a:t>Different areas of expertise</a:t>
            </a:r>
          </a:p>
          <a:p>
            <a:pPr marL="0" indent="0">
              <a:buNone/>
            </a:pPr>
            <a:r>
              <a:rPr lang="en-US" dirty="0" smtClean="0"/>
              <a:t>Fresh perspective on old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06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student success</a:t>
            </a:r>
          </a:p>
          <a:p>
            <a:r>
              <a:rPr lang="en-US" dirty="0" smtClean="0"/>
              <a:t>Professional growth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Support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*Red </a:t>
            </a:r>
            <a:r>
              <a:rPr lang="en-US" sz="1400" dirty="0"/>
              <a:t>ideas indicate edits that were made after seeking feedback.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260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Standard 1. Learner-Centered Teaching and Learning: (3) model and promote collaborative planning, cooperative teaching, and direct instruction as determined by learners' needs and state curriculum standards (SBEC).</a:t>
            </a:r>
          </a:p>
          <a:p>
            <a:pPr marL="0" indent="0">
              <a:buNone/>
            </a:pPr>
            <a:r>
              <a:rPr lang="en-US" b="1" dirty="0" smtClean="0"/>
              <a:t>Standard </a:t>
            </a:r>
            <a:r>
              <a:rPr lang="en-US" b="1" dirty="0"/>
              <a:t>1: Teaching for Learning: 1.3 Instructional Partner: Candidates model, share, and promote effective principles of teaching and learning as collaborative partners with other educators (ALA-AASL).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944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American Library Association (ALA) and American Association of School Librarians (AASL). Standards for the Initial Preparation of School Librarians. American Library Association. 2010. Web 10 Feb 2015 &lt;</a:t>
            </a:r>
            <a:r>
              <a:rPr lang="en-US" b="1" dirty="0">
                <a:hlinkClick r:id="rId2"/>
              </a:rPr>
              <a:t>http://tinyurl.com/b5sgvoo</a:t>
            </a:r>
            <a:r>
              <a:rPr lang="en-US" b="1" dirty="0"/>
              <a:t>&gt;</a:t>
            </a:r>
          </a:p>
          <a:p>
            <a:pPr marL="0" indent="0">
              <a:buNone/>
            </a:pPr>
            <a:r>
              <a:rPr lang="en-US" b="1" dirty="0" smtClean="0"/>
              <a:t>SBEC</a:t>
            </a:r>
            <a:r>
              <a:rPr lang="en-US" b="1" dirty="0"/>
              <a:t>. Rule 239.55: Standards Required for the School Librarian Certificate. Texas Administrative Code. 23 Dec. 2009. Web. 10 Feb. 2015 </a:t>
            </a:r>
            <a:r>
              <a:rPr lang="en-US" b="1" dirty="0" smtClean="0"/>
              <a:t>&lt;</a:t>
            </a:r>
            <a:r>
              <a:rPr lang="en-US" b="1" dirty="0" smtClean="0">
                <a:hlinkClick r:id="rId3"/>
              </a:rPr>
              <a:t>http</a:t>
            </a:r>
            <a:r>
              <a:rPr lang="en-US" b="1" dirty="0">
                <a:hlinkClick r:id="rId3"/>
              </a:rPr>
              <a:t>://</a:t>
            </a:r>
            <a:r>
              <a:rPr lang="en-US" b="1" dirty="0" smtClean="0">
                <a:hlinkClick r:id="rId3"/>
              </a:rPr>
              <a:t>tinyurl.com/lfcfw3k</a:t>
            </a:r>
            <a:r>
              <a:rPr lang="en-US" b="1" dirty="0" smtClean="0"/>
              <a:t>&gt;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2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Photo Credit, David </a:t>
            </a:r>
            <a:r>
              <a:rPr lang="en-US" dirty="0" err="1"/>
              <a:t>Niblack</a:t>
            </a:r>
            <a:r>
              <a:rPr lang="en-US" dirty="0"/>
              <a:t>, </a:t>
            </a:r>
            <a:r>
              <a:rPr lang="en-US" dirty="0">
                <a:hlinkClick r:id="rId2"/>
              </a:rPr>
              <a:t>Imagebase.net</a:t>
            </a:r>
            <a:r>
              <a:rPr lang="en-US" dirty="0"/>
              <a:t>. </a:t>
            </a:r>
          </a:p>
          <a:p>
            <a:pPr marL="0" indent="0">
              <a:buNone/>
            </a:pPr>
            <a:r>
              <a:rPr lang="en-US" b="1" dirty="0">
                <a:hlinkClick r:id="rId3"/>
              </a:rPr>
              <a:t>http://</a:t>
            </a:r>
            <a:r>
              <a:rPr lang="en-US" b="1" dirty="0" smtClean="0">
                <a:hlinkClick r:id="rId3"/>
              </a:rPr>
              <a:t>mrg.bz/2KJzLc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>
                <a:hlinkClick r:id="rId4"/>
              </a:rPr>
              <a:t>http://</a:t>
            </a:r>
            <a:r>
              <a:rPr lang="en-US" b="1" dirty="0" smtClean="0">
                <a:hlinkClick r:id="rId4"/>
              </a:rPr>
              <a:t>mrg.bz/yjDB7W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>
                <a:hlinkClick r:id="rId5"/>
              </a:rPr>
              <a:t>http://thegoldguys.blogspot.com</a:t>
            </a:r>
            <a:r>
              <a:rPr lang="en-US" b="1" dirty="0" smtClean="0">
                <a:hlinkClick r:id="rId5"/>
              </a:rPr>
              <a:t>/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625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188</TotalTime>
  <Words>237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Tw Cen MT</vt:lpstr>
      <vt:lpstr>Tw Cen MT Condensed</vt:lpstr>
      <vt:lpstr>Wingdings 3</vt:lpstr>
      <vt:lpstr>Integral</vt:lpstr>
      <vt:lpstr>Librarians and Teachers Unite</vt:lpstr>
      <vt:lpstr>Theme </vt:lpstr>
      <vt:lpstr>What is collaboration?</vt:lpstr>
      <vt:lpstr>Why Collaborate?</vt:lpstr>
      <vt:lpstr>Benefits of collaboration</vt:lpstr>
      <vt:lpstr>standards</vt:lpstr>
      <vt:lpstr>Works cited</vt:lpstr>
      <vt:lpstr>Image Credit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Librarians and Teachers Unite</dc:title>
  <dc:creator>Kaela Latimer</dc:creator>
  <cp:lastModifiedBy>Kaela Latimer</cp:lastModifiedBy>
  <cp:revision>10</cp:revision>
  <dcterms:created xsi:type="dcterms:W3CDTF">2015-03-01T23:29:39Z</dcterms:created>
  <dcterms:modified xsi:type="dcterms:W3CDTF">2015-03-02T02:37:53Z</dcterms:modified>
</cp:coreProperties>
</file>